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9" r:id="rId2"/>
    <p:sldId id="280" r:id="rId3"/>
    <p:sldId id="281" r:id="rId4"/>
    <p:sldId id="282" r:id="rId5"/>
    <p:sldId id="283" r:id="rId6"/>
    <p:sldId id="270" r:id="rId7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65B"/>
    <a:srgbClr val="007582"/>
    <a:srgbClr val="62A70F"/>
    <a:srgbClr val="D22F91"/>
    <a:srgbClr val="DDA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79"/>
    <p:restoredTop sz="94701"/>
  </p:normalViewPr>
  <p:slideViewPr>
    <p:cSldViewPr snapToGrid="0" snapToObjects="1">
      <p:cViewPr varScale="1">
        <p:scale>
          <a:sx n="141" d="100"/>
          <a:sy n="141" d="100"/>
        </p:scale>
        <p:origin x="34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56DFFE1-B48F-2B40-9E24-D39507DD06FC}" type="datetimeFigureOut">
              <a:rPr lang="en-US"/>
              <a:pPr>
                <a:defRPr/>
              </a:pPr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08C95A-2E65-DA4A-8EC8-47276F91C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681B419-EC3D-3E4F-8D99-60A51C593694}" type="datetimeFigureOut">
              <a:rPr lang="en-US"/>
              <a:pPr>
                <a:defRPr/>
              </a:pPr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9F465BE-32E1-0245-8D67-FDFEF3554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F60481-70BF-8948-B59E-8F5EA4717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6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34273" y="927187"/>
            <a:ext cx="8451773" cy="3575540"/>
          </a:xfrm>
        </p:spPr>
        <p:txBody>
          <a:bodyPr/>
          <a:lstStyle>
            <a:lvl1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1pPr>
            <a:lvl2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2pPr>
            <a:lvl3pPr marL="1143000" indent="-228600">
              <a:buClr>
                <a:srgbClr val="62A70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"/>
              </a:defRPr>
            </a:lvl3pPr>
            <a:lvl4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4pPr>
            <a:lvl5pPr>
              <a:buClr>
                <a:srgbClr val="62A70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4273" y="256109"/>
            <a:ext cx="8451773" cy="55631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200" b="1">
                <a:solidFill>
                  <a:srgbClr val="5456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6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34273" y="1054778"/>
            <a:ext cx="8451773" cy="3575540"/>
          </a:xfrm>
        </p:spPr>
        <p:txBody>
          <a:bodyPr/>
          <a:lstStyle>
            <a:lvl1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1pPr>
            <a:lvl2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2pPr>
            <a:lvl3pPr marL="1143000" indent="-228600">
              <a:buClr>
                <a:srgbClr val="62A70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"/>
              </a:defRPr>
            </a:lvl3pPr>
            <a:lvl4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4pPr>
            <a:lvl5pPr>
              <a:buClr>
                <a:srgbClr val="62A70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4273" y="383700"/>
            <a:ext cx="8451773" cy="55631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200" b="1">
                <a:solidFill>
                  <a:srgbClr val="5456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1D6F1-F75E-3642-A9A7-D07B2E9CE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59A2E-AD78-1D4D-AE70-09DC9FD7A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29129" y="1840674"/>
            <a:ext cx="6485741" cy="590647"/>
          </a:xfr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48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29128" y="2550601"/>
            <a:ext cx="6485741" cy="299184"/>
          </a:xfrm>
        </p:spPr>
        <p:txBody>
          <a:bodyPr/>
          <a:lstStyle>
            <a:lvl1pPr marL="0" indent="0" algn="ctr">
              <a:buNone/>
              <a:defRPr sz="2200" b="0" i="1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97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59A2E-AD78-1D4D-AE70-09DC9FD7A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29129" y="1840674"/>
            <a:ext cx="6485741" cy="590647"/>
          </a:xfr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48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29128" y="2550601"/>
            <a:ext cx="6485741" cy="299184"/>
          </a:xfrm>
        </p:spPr>
        <p:txBody>
          <a:bodyPr/>
          <a:lstStyle>
            <a:lvl1pPr marL="0" indent="0" algn="ctr">
              <a:buNone/>
              <a:defRPr sz="2200" b="0" i="1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59A2E-AD78-1D4D-AE70-09DC9FD7A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29129" y="1840674"/>
            <a:ext cx="6485741" cy="590647"/>
          </a:xfr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48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29128" y="2550601"/>
            <a:ext cx="6485741" cy="299184"/>
          </a:xfrm>
        </p:spPr>
        <p:txBody>
          <a:bodyPr/>
          <a:lstStyle>
            <a:lvl1pPr marL="0" indent="0" algn="ctr">
              <a:buNone/>
              <a:defRPr sz="2200" b="0" i="1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27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59A2E-AD78-1D4D-AE70-09DC9FD7A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29129" y="1840674"/>
            <a:ext cx="6485741" cy="590647"/>
          </a:xfr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48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29128" y="2550601"/>
            <a:ext cx="6485741" cy="299184"/>
          </a:xfrm>
        </p:spPr>
        <p:txBody>
          <a:bodyPr/>
          <a:lstStyle>
            <a:lvl1pPr marL="0" indent="0" algn="ctr">
              <a:buNone/>
              <a:defRPr sz="2200" b="0" i="1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85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59A2E-AD78-1D4D-AE70-09DC9FD7A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29129" y="1840674"/>
            <a:ext cx="6485741" cy="590647"/>
          </a:xfr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48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29128" y="2550601"/>
            <a:ext cx="6485741" cy="299184"/>
          </a:xfrm>
        </p:spPr>
        <p:txBody>
          <a:bodyPr/>
          <a:lstStyle>
            <a:lvl1pPr marL="0" indent="0" algn="ctr">
              <a:buNone/>
              <a:defRPr sz="2200" b="0" i="1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47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59A2E-AD78-1D4D-AE70-09DC9FD7A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29129" y="1840674"/>
            <a:ext cx="6485741" cy="590647"/>
          </a:xfr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48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29128" y="2550601"/>
            <a:ext cx="6485741" cy="299184"/>
          </a:xfrm>
        </p:spPr>
        <p:txBody>
          <a:bodyPr/>
          <a:lstStyle>
            <a:lvl1pPr marL="0" indent="0" algn="ctr">
              <a:buNone/>
              <a:defRPr sz="2200" b="0" i="1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00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5198" y="1105784"/>
            <a:ext cx="8451773" cy="3299829"/>
          </a:xfrm>
        </p:spPr>
        <p:txBody>
          <a:bodyPr/>
          <a:lstStyle>
            <a:lvl1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1pPr>
            <a:lvl2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2pPr>
            <a:lvl3pPr marL="1143000" indent="-228600">
              <a:buClr>
                <a:srgbClr val="62A70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"/>
              </a:defRPr>
            </a:lvl3pPr>
            <a:lvl4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4pPr>
            <a:lvl5pPr>
              <a:buClr>
                <a:srgbClr val="62A70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198" y="396523"/>
            <a:ext cx="8451773" cy="55631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200" b="1">
                <a:solidFill>
                  <a:srgbClr val="5456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508" y="1054482"/>
            <a:ext cx="8450262" cy="350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46508" y="333760"/>
            <a:ext cx="8450262" cy="5140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04A80C-BFC0-EE4B-ACDC-7A4E1BBA24C5}"/>
              </a:ext>
            </a:extLst>
          </p:cNvPr>
          <p:cNvCxnSpPr/>
          <p:nvPr userDrawn="1"/>
        </p:nvCxnSpPr>
        <p:spPr>
          <a:xfrm>
            <a:off x="0" y="967568"/>
            <a:ext cx="5879805" cy="0"/>
          </a:xfrm>
          <a:prstGeom prst="line">
            <a:avLst/>
          </a:prstGeom>
          <a:ln>
            <a:solidFill>
              <a:srgbClr val="00758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0" r:id="rId2"/>
    <p:sldLayoutId id="2147483702" r:id="rId3"/>
    <p:sldLayoutId id="2147483699" r:id="rId4"/>
    <p:sldLayoutId id="2147483703" r:id="rId5"/>
    <p:sldLayoutId id="2147483704" r:id="rId6"/>
    <p:sldLayoutId id="2147483705" r:id="rId7"/>
    <p:sldLayoutId id="2147483706" r:id="rId8"/>
    <p:sldLayoutId id="2147483698" r:id="rId9"/>
    <p:sldLayoutId id="2147483694" r:id="rId10"/>
    <p:sldLayoutId id="2147483707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54565B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62A70F"/>
        </a:buClr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62A70F"/>
        </a:buClr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2A70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2A70F"/>
        </a:buClr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2A70F"/>
        </a:buClr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Showcase your NAMSS pride during our April celebration with #IAMNAMSS filters by following these steps.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filters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B23E6-3A52-B29F-435E-17E1C7C636F9}"/>
              </a:ext>
            </a:extLst>
          </p:cNvPr>
          <p:cNvSpPr txBox="1"/>
          <p:nvPr/>
        </p:nvSpPr>
        <p:spPr>
          <a:xfrm>
            <a:off x="379456" y="1872010"/>
            <a:ext cx="2399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1) Double click the green triangle to highlight the placeholder image.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C80A5-79D8-AACE-D4A8-32BE584C41F0}"/>
              </a:ext>
            </a:extLst>
          </p:cNvPr>
          <p:cNvSpPr txBox="1"/>
          <p:nvPr/>
        </p:nvSpPr>
        <p:spPr>
          <a:xfrm>
            <a:off x="3474440" y="2040237"/>
            <a:ext cx="1991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2) Right click the image to access the </a:t>
            </a:r>
            <a:r>
              <a:rPr lang="en-US" sz="1600" i="1" dirty="0">
                <a:latin typeface="+mj-lt"/>
              </a:rPr>
              <a:t>Fill </a:t>
            </a:r>
            <a:r>
              <a:rPr lang="en-US" sz="1600" dirty="0">
                <a:latin typeface="+mj-lt"/>
              </a:rPr>
              <a:t>option. </a:t>
            </a:r>
            <a:endParaRPr lang="en-US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563E72-52D9-19EF-9F95-E52A5D475E69}"/>
              </a:ext>
            </a:extLst>
          </p:cNvPr>
          <p:cNvSpPr txBox="1"/>
          <p:nvPr/>
        </p:nvSpPr>
        <p:spPr>
          <a:xfrm>
            <a:off x="6234445" y="1678480"/>
            <a:ext cx="1991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3) Select </a:t>
            </a:r>
            <a:r>
              <a:rPr lang="en-US" sz="1600" i="1" dirty="0">
                <a:latin typeface="+mj-lt"/>
              </a:rPr>
              <a:t>Picture</a:t>
            </a:r>
            <a:r>
              <a:rPr lang="en-US" sz="1600" dirty="0">
                <a:latin typeface="+mj-lt"/>
              </a:rPr>
              <a:t> to choose your image saved to your computer.</a:t>
            </a:r>
            <a:endParaRPr lang="en-US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1CDA7D-2C1C-CBA6-B694-33361F9BC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4" r="6068"/>
          <a:stretch/>
        </p:blipFill>
        <p:spPr>
          <a:xfrm>
            <a:off x="451884" y="2949228"/>
            <a:ext cx="2254313" cy="17129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34AE67F-D667-A511-8D35-475B581CC5D5}"/>
              </a:ext>
            </a:extLst>
          </p:cNvPr>
          <p:cNvGrpSpPr>
            <a:grpSpLocks noChangeAspect="1"/>
          </p:cNvGrpSpPr>
          <p:nvPr/>
        </p:nvGrpSpPr>
        <p:grpSpPr>
          <a:xfrm>
            <a:off x="3370323" y="2871234"/>
            <a:ext cx="2199995" cy="1574940"/>
            <a:chOff x="3485454" y="2631163"/>
            <a:chExt cx="1596128" cy="11426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30124CA-A077-BFC4-FC3F-F06B7E7DA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38" r="6422"/>
            <a:stretch/>
          </p:blipFill>
          <p:spPr>
            <a:xfrm>
              <a:off x="3485454" y="2631163"/>
              <a:ext cx="1596128" cy="1142642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0D394C7-9ED3-254F-D4D9-42491D6E1991}"/>
                </a:ext>
              </a:extLst>
            </p:cNvPr>
            <p:cNvSpPr/>
            <p:nvPr/>
          </p:nvSpPr>
          <p:spPr>
            <a:xfrm>
              <a:off x="4065006" y="2808290"/>
              <a:ext cx="244444" cy="28780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40AC5B-7353-4EB3-7EC1-7213A089E4FE}"/>
              </a:ext>
            </a:extLst>
          </p:cNvPr>
          <p:cNvGrpSpPr/>
          <p:nvPr/>
        </p:nvGrpSpPr>
        <p:grpSpPr>
          <a:xfrm>
            <a:off x="6266181" y="2854051"/>
            <a:ext cx="1783533" cy="1903273"/>
            <a:chOff x="5717841" y="1990797"/>
            <a:chExt cx="1783533" cy="190327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B16539-BFBA-490A-4162-2A92C830EA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78" r="12081"/>
            <a:stretch/>
          </p:blipFill>
          <p:spPr>
            <a:xfrm>
              <a:off x="5717841" y="1990797"/>
              <a:ext cx="1783533" cy="1903273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236860A-7182-23F9-6FE1-81584B1AC9B3}"/>
                </a:ext>
              </a:extLst>
            </p:cNvPr>
            <p:cNvSpPr/>
            <p:nvPr/>
          </p:nvSpPr>
          <p:spPr>
            <a:xfrm>
              <a:off x="6409853" y="3567065"/>
              <a:ext cx="637701" cy="20674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135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32E6EF-5E2C-3C07-4502-5DD6B223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filters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0123A-60EA-E9CE-F586-E6A05D290C27}"/>
              </a:ext>
            </a:extLst>
          </p:cNvPr>
          <p:cNvSpPr txBox="1"/>
          <p:nvPr/>
        </p:nvSpPr>
        <p:spPr>
          <a:xfrm>
            <a:off x="385198" y="1292958"/>
            <a:ext cx="1889301" cy="70788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latin typeface="+mj-lt"/>
              </a:rPr>
              <a:t>4) Double click the filter to highlight it.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47775-90A2-F2D4-3C9A-DE37E975E67F}"/>
              </a:ext>
            </a:extLst>
          </p:cNvPr>
          <p:cNvSpPr txBox="1"/>
          <p:nvPr/>
        </p:nvSpPr>
        <p:spPr>
          <a:xfrm>
            <a:off x="3343941" y="1292958"/>
            <a:ext cx="1738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5) Use the arrows on your keyboard to move the filter over your image.</a:t>
            </a:r>
            <a:endParaRPr lang="en-US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66410-2E87-203A-566B-8F72B4DF8FB7}"/>
              </a:ext>
            </a:extLst>
          </p:cNvPr>
          <p:cNvSpPr txBox="1"/>
          <p:nvPr/>
        </p:nvSpPr>
        <p:spPr>
          <a:xfrm>
            <a:off x="6174265" y="1292958"/>
            <a:ext cx="1905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6) Click outside of your image to admire your work. </a:t>
            </a:r>
            <a:endParaRPr lang="en-US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3B80D-E9B2-5913-9AA9-B03E2D31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53" y="2182443"/>
            <a:ext cx="2118193" cy="155448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F6D3172-4324-0A0F-CFDA-BA0EFE69DE23}"/>
              </a:ext>
            </a:extLst>
          </p:cNvPr>
          <p:cNvGrpSpPr/>
          <p:nvPr/>
        </p:nvGrpSpPr>
        <p:grpSpPr>
          <a:xfrm>
            <a:off x="3321417" y="2684633"/>
            <a:ext cx="1714231" cy="1568611"/>
            <a:chOff x="3524519" y="2435881"/>
            <a:chExt cx="2045225" cy="18660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B3A9C8-87F2-31EB-75FF-A332DA134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4519" y="2435881"/>
              <a:ext cx="1899524" cy="1866003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82C70FC-A7BF-CFFC-80F9-63CCB72D9566}"/>
                </a:ext>
              </a:extLst>
            </p:cNvPr>
            <p:cNvCxnSpPr/>
            <p:nvPr/>
          </p:nvCxnSpPr>
          <p:spPr>
            <a:xfrm flipH="1">
              <a:off x="4455231" y="4161390"/>
              <a:ext cx="1114513" cy="365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6504311-2C5A-F554-25D3-F718277200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3"/>
          <a:stretch/>
        </p:blipFill>
        <p:spPr>
          <a:xfrm>
            <a:off x="6321031" y="2324329"/>
            <a:ext cx="1950375" cy="18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3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E68F04-8BD0-245E-028F-C9A413CD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filters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12D10-7EB6-79AE-9D87-79506769D76A}"/>
              </a:ext>
            </a:extLst>
          </p:cNvPr>
          <p:cNvSpPr txBox="1"/>
          <p:nvPr/>
        </p:nvSpPr>
        <p:spPr>
          <a:xfrm>
            <a:off x="385198" y="1221445"/>
            <a:ext cx="1991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7) Right-click image and select </a:t>
            </a:r>
            <a:r>
              <a:rPr lang="en-US" sz="1600" i="1" dirty="0">
                <a:latin typeface="+mj-lt"/>
              </a:rPr>
              <a:t>Save as Picture.</a:t>
            </a:r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AE957-7BB2-35B5-44D0-1C6173138C68}"/>
              </a:ext>
            </a:extLst>
          </p:cNvPr>
          <p:cNvSpPr txBox="1"/>
          <p:nvPr/>
        </p:nvSpPr>
        <p:spPr>
          <a:xfrm>
            <a:off x="2878631" y="1221445"/>
            <a:ext cx="2383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8) Save your new picture to your computer by selecting a name and desired file type.</a:t>
            </a:r>
            <a:endParaRPr lang="en-US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F50C5-7010-9071-A90B-3B4D7C3E390B}"/>
              </a:ext>
            </a:extLst>
          </p:cNvPr>
          <p:cNvSpPr txBox="1"/>
          <p:nvPr/>
        </p:nvSpPr>
        <p:spPr>
          <a:xfrm>
            <a:off x="5899567" y="1210990"/>
            <a:ext cx="1991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9) Upload your picture to your social media profile.  </a:t>
            </a:r>
            <a:endParaRPr lang="en-US" dirty="0"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E5D976-8540-CA2B-6FFF-71B27584DFD1}"/>
              </a:ext>
            </a:extLst>
          </p:cNvPr>
          <p:cNvGrpSpPr>
            <a:grpSpLocks noChangeAspect="1"/>
          </p:cNvGrpSpPr>
          <p:nvPr/>
        </p:nvGrpSpPr>
        <p:grpSpPr>
          <a:xfrm>
            <a:off x="441025" y="2520760"/>
            <a:ext cx="1737360" cy="1907391"/>
            <a:chOff x="6153438" y="2424339"/>
            <a:chExt cx="2136618" cy="23289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DAE10F-B941-EC3D-7416-9D87FC6EA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3438" y="2424339"/>
              <a:ext cx="2136618" cy="2328913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F3BB22-53B7-8ED9-5612-F823EEEE1363}"/>
                </a:ext>
              </a:extLst>
            </p:cNvPr>
            <p:cNvSpPr/>
            <p:nvPr/>
          </p:nvSpPr>
          <p:spPr>
            <a:xfrm>
              <a:off x="7221747" y="4362683"/>
              <a:ext cx="637701" cy="20674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6782B9F-05EE-202A-D7E2-076CE2CA9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231" y="2534728"/>
            <a:ext cx="2140822" cy="1893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993CD0-05DD-3EA4-EB59-9A7448BA1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567" y="2534728"/>
            <a:ext cx="2937404" cy="15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8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70F15C-E41F-F4E7-1C36-8581FE78D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8EDA0-219F-767C-C711-CF1F90E02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05" y="1229121"/>
            <a:ext cx="3277482" cy="32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0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341FE0-2E4E-48D3-CC4F-053AC8AED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note: Your picture should be cropped into a circle before replacing the placeholder image.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17BA68-FF6A-F3DC-EB32-BC6C4E48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Zone or Social Media Profile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C9B714-4D60-3FC0-44D0-6EE6480BB8CC}"/>
              </a:ext>
            </a:extLst>
          </p:cNvPr>
          <p:cNvGrpSpPr>
            <a:grpSpLocks noChangeAspect="1"/>
          </p:cNvGrpSpPr>
          <p:nvPr/>
        </p:nvGrpSpPr>
        <p:grpSpPr>
          <a:xfrm>
            <a:off x="1857422" y="1728126"/>
            <a:ext cx="4190912" cy="2661440"/>
            <a:chOff x="2479039" y="595109"/>
            <a:chExt cx="9475222" cy="56576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4D8686A-61E5-4198-DB6F-3DB00FED5961}"/>
                </a:ext>
              </a:extLst>
            </p:cNvPr>
            <p:cNvSpPr/>
            <p:nvPr/>
          </p:nvSpPr>
          <p:spPr>
            <a:xfrm>
              <a:off x="2479039" y="680720"/>
              <a:ext cx="5831422" cy="5486399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16E08C4-A81B-B118-BC0E-A6BA20616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7018" y="595109"/>
              <a:ext cx="6017243" cy="565761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7263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ISTAT_93483-16_Americas_16x9">
  <a:themeElements>
    <a:clrScheme name="d22f91">
      <a:dk1>
        <a:srgbClr val="58595B"/>
      </a:dk1>
      <a:lt1>
        <a:srgbClr val="FFFFFF"/>
      </a:lt1>
      <a:dk2>
        <a:srgbClr val="005596"/>
      </a:dk2>
      <a:lt2>
        <a:srgbClr val="FFFFFF"/>
      </a:lt2>
      <a:accent1>
        <a:srgbClr val="FFCB05"/>
      </a:accent1>
      <a:accent2>
        <a:srgbClr val="9FA1A1"/>
      </a:accent2>
      <a:accent3>
        <a:srgbClr val="F58220"/>
      </a:accent3>
      <a:accent4>
        <a:srgbClr val="FFCB05"/>
      </a:accent4>
      <a:accent5>
        <a:srgbClr val="F58220"/>
      </a:accent5>
      <a:accent6>
        <a:srgbClr val="9FA1A1"/>
      </a:accent6>
      <a:hlink>
        <a:srgbClr val="118EDA"/>
      </a:hlink>
      <a:folHlink>
        <a:srgbClr val="F5822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AMSS_1618152-25_CorpPPT-Update" id="{295A02BD-822A-1D4C-A4C1-9364931DD7CF}" vid="{318C277E-F63E-B84F-B843-FB2695BAFD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NAMSS_1618152-25_CorpPPT-Update</Template>
  <TotalTime>18</TotalTime>
  <Words>172</Words>
  <Application>Microsoft Office PowerPoint</Application>
  <PresentationFormat>On-screen Show (16:9)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ISTAT_93483-16_Americas_16x9</vt:lpstr>
      <vt:lpstr>How to use the filters </vt:lpstr>
      <vt:lpstr>How to use the filters </vt:lpstr>
      <vt:lpstr>How to use the filters </vt:lpstr>
      <vt:lpstr>Sample picture</vt:lpstr>
      <vt:lpstr>Connection Zone or Social Media Profile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Jayne Kramer</dc:creator>
  <cp:lastModifiedBy>Katie Carroll</cp:lastModifiedBy>
  <cp:revision>7</cp:revision>
  <dcterms:created xsi:type="dcterms:W3CDTF">2025-11-19T18:59:31Z</dcterms:created>
  <dcterms:modified xsi:type="dcterms:W3CDTF">2026-04-08T19:55:34Z</dcterms:modified>
</cp:coreProperties>
</file>